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3E0D-334E-4D40-B1FF-4FB1F799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647E4-1AE5-4311-8136-973F545D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BD4-DDD2-47E6-AE23-B5B3675B81C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5C6A9-F389-4571-8375-6C1F8D61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D0CE-40CE-4E69-B07D-B0CA8CB6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701-F17B-46F4-BF6C-26F4E41C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C064D-4024-49BB-892F-41724518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DB72-F139-4D2D-8284-0C0A2FAA8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103F-4915-4736-A084-58635A105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BD4-DDD2-47E6-AE23-B5B3675B81C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18D3-5768-4D29-AB73-B7803C2B7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5508-FF1B-4B8B-A3ED-F2B10204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4701-F17B-46F4-BF6C-26F4E41C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FFC45A-B7B5-43C6-9313-4377F3D4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B4B21-7752-4B2F-AF78-A474BD712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8D5A19-B1E3-43E3-925A-06228D2E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D22F7-3DE9-48BE-AEA6-7352D8ECB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0B9A8-804E-4ED6-8971-1711EEAB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34A17-0DBA-4529-A752-5ABC63CE9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6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99CF0B-1AE0-4601-89FB-90FFD5EF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91AA3-8663-4220-B495-54B907D1F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ECF30-F149-40FD-A6AB-C91593AC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18B77-E46F-477B-8B15-2B15B630D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36626-A81D-40A8-85F3-A4607E1A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E527E-3D22-4F89-9413-2EFB1BC819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2E3789-C995-4B0C-82C7-FAD9DAE4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8CB06-1978-437F-928C-A6B79C11F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E2914-147F-4650-A067-0025D2E4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6E83-6B79-4F48-AB16-BDB1A21D6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65425-202D-460A-A8AA-D246A017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5CB16-4FC9-4431-B37A-EBD194C9B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7E4967-6787-4921-9D42-8CB1C784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5CD07-59E8-458D-8642-A635DB046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DAE466-02A6-4456-A263-C52BF382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E15E3-9B3C-4D69-A5AE-E87440629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B9B95-4465-4BF8-A4E0-AFAD4858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A2CE5-C3BC-454F-9D46-36F2C77A3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384DA-9DF8-47BE-A5CB-339A7903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A133B-E0ED-4EDE-9F5C-A86FC7B55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73EE9-E0AF-4DCA-AA70-67DB74EB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53DD3-BE14-4DEB-B0F6-A76617537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5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E0280C-6EA3-4288-B33C-3FBB8D31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188F6-2B94-42F6-8616-A2648D9E6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65A2F-9275-4860-BCDF-70E4D071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67D38-45B8-4044-94A0-CE0248E36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7D290-98FB-4E44-B156-6450F14F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9744D-8805-471F-A812-15324F9FE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4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BB1FC7-A6F8-4357-99EB-57FDEE7D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604D6-D4FB-43CF-815F-0C613F6CD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47419-2A5B-4F29-9563-B9F59744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E2056-BEAF-41AD-9508-DD06A05FD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8232B-015E-4FC7-967B-E23E1A46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DF695-1B65-4388-9148-3B874C5BE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6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8E657-68D3-4739-826B-2A85EBC5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1984E-0564-4CCD-B39C-707FCABBF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41BB58-0368-4BCF-B32B-518B6AB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9212F-0E32-48A2-ACDB-775AC2C58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6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31192-2652-44A8-B8E6-FD4B6300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1F970-512F-49C1-B7D0-DECFEDDF8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38F0B-A3AE-44C8-99AA-9B0A52D3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CB296-D92C-4743-88B5-44BD42D10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8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25B50-EDE9-49CD-8947-C66608B3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7AB10-EE77-4FBC-A3CC-8029D79D1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731D3-6C43-43CB-8A44-F11D7048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8E82B-5BF2-4813-9923-EA31C1698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536BC-21F4-494E-BA7D-ADFD746D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1FBFA-A310-4931-8B57-77CE0DEE0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4EF47-935F-46AE-A0F9-037C54DA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CD6BF-3440-4DEF-89B0-616F9B1ED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8D6672-DD13-4411-B764-336CD341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C6F1C-3B5C-4B28-A410-8CD7CDAAC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65AB5A-E17E-4FF6-B049-5B86D681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0841F-42C9-4130-8BA4-10F691CCA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30DAFD-0C2B-4217-A8F3-BF46CFDB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5A3C0-6A8D-40B4-BCFF-588752F37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Goonan</dc:creator>
  <cp:lastModifiedBy>Becky Goonan</cp:lastModifiedBy>
  <cp:revision>1</cp:revision>
  <dcterms:created xsi:type="dcterms:W3CDTF">2020-04-17T19:18:20Z</dcterms:created>
  <dcterms:modified xsi:type="dcterms:W3CDTF">2020-04-17T19:18:20Z</dcterms:modified>
</cp:coreProperties>
</file>